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sldIdLst>
    <p:sldId id="267" r:id="rId4"/>
    <p:sldId id="262" r:id="rId5"/>
    <p:sldId id="263" r:id="rId6"/>
    <p:sldId id="270" r:id="rId7"/>
    <p:sldId id="273" r:id="rId8"/>
    <p:sldId id="271" r:id="rId9"/>
    <p:sldId id="272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amsungOne 450C" panose="020B0506030303020204" charset="0"/>
      <p:regular r:id="rId16"/>
    </p:embeddedFont>
    <p:embeddedFont>
      <p:font typeface="SamsungOne 800C" panose="020B0906030303020204" charset="0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E6"/>
    <a:srgbClr val="1C9024"/>
    <a:srgbClr val="3B7636"/>
    <a:srgbClr val="444C97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68" d="100"/>
          <a:sy n="68" d="100"/>
        </p:scale>
        <p:origin x="5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4DF1514-99F6-4B69-E26F-697D423FEEF4}"/>
              </a:ext>
            </a:extLst>
          </p:cNvPr>
          <p:cNvSpPr/>
          <p:nvPr/>
        </p:nvSpPr>
        <p:spPr>
          <a:xfrm>
            <a:off x="3354979" y="1330696"/>
            <a:ext cx="5482040" cy="4196608"/>
          </a:xfrm>
          <a:prstGeom prst="roundRect">
            <a:avLst/>
          </a:prstGeom>
          <a:ln/>
          <a:effectLst>
            <a:glow rad="419100">
              <a:srgbClr val="444C97">
                <a:alpha val="49000"/>
              </a:srgbClr>
            </a:glow>
            <a:outerShdw blurRad="292100" sx="107000" sy="107000" algn="ctr" rotWithShape="0">
              <a:prstClr val="black">
                <a:alpha val="29000"/>
              </a:prstClr>
            </a:outerShdw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7ACD8D-EFD7-6631-513E-02E4DFD6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35" y="1635280"/>
            <a:ext cx="2289130" cy="211213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BE9BFF6-20BD-28FF-9056-EA33EBC228A9}"/>
              </a:ext>
            </a:extLst>
          </p:cNvPr>
          <p:cNvSpPr txBox="1">
            <a:spLocks/>
          </p:cNvSpPr>
          <p:nvPr/>
        </p:nvSpPr>
        <p:spPr>
          <a:xfrm>
            <a:off x="1523999" y="4166652"/>
            <a:ext cx="9144000" cy="13606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rgbClr val="444C97"/>
                </a:solidFill>
              </a:rPr>
              <a:t>Good</a:t>
            </a:r>
            <a:r>
              <a:rPr lang="en-US" sz="7200" b="1" dirty="0"/>
              <a:t> </a:t>
            </a:r>
            <a:r>
              <a:rPr lang="en-US" sz="7200" b="1" dirty="0">
                <a:solidFill>
                  <a:srgbClr val="444C97"/>
                </a:solidFill>
              </a:rPr>
              <a:t>Deeds</a:t>
            </a:r>
            <a:endParaRPr lang="ru-RU" sz="7200" dirty="0">
              <a:solidFill>
                <a:srgbClr val="444C97"/>
              </a:solidFill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864627E0-E315-6025-30DC-AB3EA9BFA3AB}"/>
              </a:ext>
            </a:extLst>
          </p:cNvPr>
          <p:cNvSpPr txBox="1">
            <a:spLocks/>
          </p:cNvSpPr>
          <p:nvPr/>
        </p:nvSpPr>
        <p:spPr>
          <a:xfrm>
            <a:off x="9121396" y="6150471"/>
            <a:ext cx="3095741" cy="866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444C97"/>
                </a:solidFill>
              </a:rPr>
              <a:t>Муслимов Рамис</a:t>
            </a: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79D06A-B5E2-9A3D-97CC-5ACBB8C9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78" y="784699"/>
            <a:ext cx="4410949" cy="528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26.07.2022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b="1" dirty="0">
                <a:ln w="19050">
                  <a:noFill/>
                </a:ln>
                <a:solidFill>
                  <a:srgbClr val="1C9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Откуда взялась идея</a:t>
            </a:r>
            <a:r>
              <a:rPr lang="en-US" sz="4000" b="1" dirty="0">
                <a:ln w="19050">
                  <a:noFill/>
                </a:ln>
                <a:solidFill>
                  <a:srgbClr val="1C9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4000" dirty="0">
              <a:ln w="19050">
                <a:noFill/>
              </a:ln>
              <a:solidFill>
                <a:srgbClr val="1C90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8F64B539-7237-F994-AE9E-AAFE89CF5B54}"/>
              </a:ext>
            </a:extLst>
          </p:cNvPr>
          <p:cNvSpPr txBox="1">
            <a:spLocks/>
          </p:cNvSpPr>
          <p:nvPr/>
        </p:nvSpPr>
        <p:spPr>
          <a:xfrm>
            <a:off x="9096259" y="6105778"/>
            <a:ext cx="3095741" cy="866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444C97"/>
                </a:solidFill>
              </a:rPr>
              <a:t>Муслимов Рамис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26.07.2022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3B76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Какая была  основная цель</a:t>
            </a:r>
            <a:r>
              <a:rPr lang="en-US" sz="4000" b="1" dirty="0">
                <a:solidFill>
                  <a:srgbClr val="3B76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4000" b="1" dirty="0">
              <a:solidFill>
                <a:srgbClr val="3B76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938A393C-8360-4A06-0D02-100CA7C2DDC7}"/>
              </a:ext>
            </a:extLst>
          </p:cNvPr>
          <p:cNvSpPr txBox="1">
            <a:spLocks/>
          </p:cNvSpPr>
          <p:nvPr/>
        </p:nvSpPr>
        <p:spPr>
          <a:xfrm>
            <a:off x="2045124" y="3083661"/>
            <a:ext cx="8101752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20000"/>
              </a:lnSpc>
            </a:pPr>
            <a:r>
              <a:rPr lang="ru-RU" sz="3000" b="1" dirty="0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Реализовать книгу добрых дел в виде приложения с добавлением некоторых фишек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DDD3529-4C7F-15F4-6DD5-E4765FC5DCBA}"/>
              </a:ext>
            </a:extLst>
          </p:cNvPr>
          <p:cNvSpPr txBox="1">
            <a:spLocks/>
          </p:cNvSpPr>
          <p:nvPr/>
        </p:nvSpPr>
        <p:spPr>
          <a:xfrm>
            <a:off x="9096259" y="6130716"/>
            <a:ext cx="3095741" cy="866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444C97"/>
                </a:solidFill>
              </a:rPr>
              <a:t>Муслимов Рамис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26.07.2022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3B76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 в ходе разработки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938A393C-8360-4A06-0D02-100CA7C2DDC7}"/>
              </a:ext>
            </a:extLst>
          </p:cNvPr>
          <p:cNvSpPr txBox="1">
            <a:spLocks/>
          </p:cNvSpPr>
          <p:nvPr/>
        </p:nvSpPr>
        <p:spPr>
          <a:xfrm>
            <a:off x="1432967" y="2738323"/>
            <a:ext cx="9945771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20000"/>
              </a:lnSpc>
            </a:pPr>
            <a:r>
              <a:rPr lang="ru-RU" sz="3000" b="1" dirty="0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1.Реализовать главный экран и экран регистрации/входа.</a:t>
            </a:r>
          </a:p>
          <a:p>
            <a:pPr>
              <a:lnSpc>
                <a:spcPct val="150000"/>
              </a:lnSpc>
            </a:pPr>
            <a:r>
              <a:rPr lang="ru-RU" sz="3000" b="1" dirty="0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Подключить базу данных и настроить ее.</a:t>
            </a:r>
          </a:p>
          <a:p>
            <a:pPr>
              <a:lnSpc>
                <a:spcPct val="150000"/>
              </a:lnSpc>
            </a:pPr>
            <a:r>
              <a:rPr lang="ru-RU" sz="3000" b="1" dirty="0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3.Реализовать экран с календарем и экран с событиями.</a:t>
            </a:r>
          </a:p>
          <a:p>
            <a:pPr>
              <a:lnSpc>
                <a:spcPct val="150000"/>
              </a:lnSpc>
            </a:pPr>
            <a:r>
              <a:rPr lang="ru-RU" sz="3000" b="1" dirty="0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Создать </a:t>
            </a:r>
            <a:r>
              <a:rPr lang="ru-RU" sz="3000" b="1" dirty="0" err="1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парсинг</a:t>
            </a:r>
            <a:r>
              <a:rPr lang="ru-RU" sz="3000" b="1" dirty="0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 сайта.</a:t>
            </a:r>
          </a:p>
          <a:p>
            <a:pPr>
              <a:lnSpc>
                <a:spcPct val="150000"/>
              </a:lnSpc>
            </a:pPr>
            <a:r>
              <a:rPr lang="ru-RU" sz="3000" b="1" dirty="0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Реализовать участие в событиях.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1ABB9F-C67F-6474-AA8D-127E0C081FAF}"/>
              </a:ext>
            </a:extLst>
          </p:cNvPr>
          <p:cNvSpPr txBox="1">
            <a:spLocks/>
          </p:cNvSpPr>
          <p:nvPr/>
        </p:nvSpPr>
        <p:spPr>
          <a:xfrm>
            <a:off x="9096259" y="6034803"/>
            <a:ext cx="3095741" cy="866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444C97"/>
                </a:solidFill>
              </a:rPr>
              <a:t>Муслимов Рамис</a:t>
            </a:r>
          </a:p>
        </p:txBody>
      </p:sp>
    </p:spTree>
    <p:extLst>
      <p:ext uri="{BB962C8B-B14F-4D97-AF65-F5344CB8AC3E}">
        <p14:creationId xmlns:p14="http://schemas.microsoft.com/office/powerpoint/2010/main" val="572695159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26.07.2022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898" y="3083661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3B76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Демонстрация приложения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938A393C-8360-4A06-0D02-100CA7C2DDC7}"/>
              </a:ext>
            </a:extLst>
          </p:cNvPr>
          <p:cNvSpPr txBox="1">
            <a:spLocks/>
          </p:cNvSpPr>
          <p:nvPr/>
        </p:nvSpPr>
        <p:spPr>
          <a:xfrm>
            <a:off x="1432967" y="2738323"/>
            <a:ext cx="9945771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20000"/>
              </a:lnSpc>
            </a:pPr>
            <a:endParaRPr lang="ru-RU" sz="3000" b="1" dirty="0">
              <a:solidFill>
                <a:srgbClr val="0069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1ABB9F-C67F-6474-AA8D-127E0C081FAF}"/>
              </a:ext>
            </a:extLst>
          </p:cNvPr>
          <p:cNvSpPr txBox="1">
            <a:spLocks/>
          </p:cNvSpPr>
          <p:nvPr/>
        </p:nvSpPr>
        <p:spPr>
          <a:xfrm>
            <a:off x="9096259" y="6034803"/>
            <a:ext cx="3095741" cy="866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444C97"/>
                </a:solidFill>
              </a:rPr>
              <a:t>Муслимов Рамис</a:t>
            </a:r>
          </a:p>
        </p:txBody>
      </p:sp>
    </p:spTree>
    <p:extLst>
      <p:ext uri="{BB962C8B-B14F-4D97-AF65-F5344CB8AC3E}">
        <p14:creationId xmlns:p14="http://schemas.microsoft.com/office/powerpoint/2010/main" val="2575475440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26.07.2022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3B76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будет в дальнейшем</a:t>
            </a:r>
            <a:r>
              <a:rPr lang="en-US" sz="4000" b="1" dirty="0">
                <a:solidFill>
                  <a:srgbClr val="3B76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4000" b="1" dirty="0">
              <a:solidFill>
                <a:srgbClr val="3B76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938A393C-8360-4A06-0D02-100CA7C2DDC7}"/>
              </a:ext>
            </a:extLst>
          </p:cNvPr>
          <p:cNvSpPr txBox="1">
            <a:spLocks/>
          </p:cNvSpPr>
          <p:nvPr/>
        </p:nvSpPr>
        <p:spPr>
          <a:xfrm>
            <a:off x="1432967" y="2738323"/>
            <a:ext cx="10359965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20000"/>
              </a:lnSpc>
              <a:buFont typeface="Wingdings" panose="05000000000000000000" pitchFamily="2" charset="2"/>
              <a:buChar char="§"/>
            </a:pPr>
            <a:r>
              <a:rPr lang="ru-RU" sz="3000" b="1" dirty="0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Будет до конца реализована система участия в событиях.</a:t>
            </a:r>
          </a:p>
          <a:p>
            <a:pPr marL="457200" indent="-457200">
              <a:lnSpc>
                <a:spcPct val="220000"/>
              </a:lnSpc>
              <a:buFont typeface="Wingdings" panose="05000000000000000000" pitchFamily="2" charset="2"/>
              <a:buChar char="§"/>
            </a:pPr>
            <a:r>
              <a:rPr lang="ru-RU" sz="3000" b="1" dirty="0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экрана профиля и возможность настройки его.</a:t>
            </a:r>
          </a:p>
          <a:p>
            <a:pPr marL="457200" indent="-457200">
              <a:lnSpc>
                <a:spcPct val="220000"/>
              </a:lnSpc>
              <a:buFont typeface="Wingdings" panose="05000000000000000000" pitchFamily="2" charset="2"/>
              <a:buChar char="§"/>
            </a:pPr>
            <a:r>
              <a:rPr lang="ru-RU" sz="3000" b="1" dirty="0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Система планирования своих добрых дел.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DDCF9CA-100F-9C64-2BB5-D4177190806C}"/>
              </a:ext>
            </a:extLst>
          </p:cNvPr>
          <p:cNvSpPr txBox="1">
            <a:spLocks/>
          </p:cNvSpPr>
          <p:nvPr/>
        </p:nvSpPr>
        <p:spPr>
          <a:xfrm>
            <a:off x="9096259" y="6130716"/>
            <a:ext cx="3095741" cy="866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444C97"/>
                </a:solidFill>
              </a:rPr>
              <a:t>Муслимов Рамис</a:t>
            </a:r>
          </a:p>
        </p:txBody>
      </p:sp>
    </p:spTree>
    <p:extLst>
      <p:ext uri="{BB962C8B-B14F-4D97-AF65-F5344CB8AC3E}">
        <p14:creationId xmlns:p14="http://schemas.microsoft.com/office/powerpoint/2010/main" val="1594371748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26.07.2022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3B76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конец</a:t>
            </a:r>
            <a:r>
              <a:rPr lang="en-US" sz="4000" b="1" dirty="0">
                <a:solidFill>
                  <a:srgbClr val="3B76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4000" b="1" dirty="0">
              <a:solidFill>
                <a:srgbClr val="3B76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938A393C-8360-4A06-0D02-100CA7C2DDC7}"/>
              </a:ext>
            </a:extLst>
          </p:cNvPr>
          <p:cNvSpPr txBox="1">
            <a:spLocks/>
          </p:cNvSpPr>
          <p:nvPr/>
        </p:nvSpPr>
        <p:spPr>
          <a:xfrm>
            <a:off x="916017" y="2738323"/>
            <a:ext cx="10359965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20000"/>
              </a:lnSpc>
            </a:pPr>
            <a:r>
              <a:rPr lang="ru-RU" sz="8000" b="1" dirty="0">
                <a:solidFill>
                  <a:srgbClr val="0069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AF73ABA-D615-4149-837B-EDC4BF8CF695}"/>
              </a:ext>
            </a:extLst>
          </p:cNvPr>
          <p:cNvSpPr txBox="1">
            <a:spLocks/>
          </p:cNvSpPr>
          <p:nvPr/>
        </p:nvSpPr>
        <p:spPr>
          <a:xfrm>
            <a:off x="8990030" y="6130716"/>
            <a:ext cx="3095741" cy="866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444C97"/>
                </a:solidFill>
              </a:rPr>
              <a:t>Муслимов Рамис</a:t>
            </a:r>
          </a:p>
        </p:txBody>
      </p:sp>
    </p:spTree>
    <p:extLst>
      <p:ext uri="{BB962C8B-B14F-4D97-AF65-F5344CB8AC3E}">
        <p14:creationId xmlns:p14="http://schemas.microsoft.com/office/powerpoint/2010/main" val="648151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134</Words>
  <Application>Microsoft Office PowerPoint</Application>
  <PresentationFormat>Широкоэкранный</PresentationFormat>
  <Paragraphs>36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SamsungOne 450C</vt:lpstr>
      <vt:lpstr>SamsungOne 800C</vt:lpstr>
      <vt:lpstr>Arial</vt:lpstr>
      <vt:lpstr>Wingdings</vt:lpstr>
      <vt:lpstr>Calibri</vt:lpstr>
      <vt:lpstr>Samsung IT School White</vt:lpstr>
      <vt:lpstr>Samsung IT School En</vt:lpstr>
      <vt:lpstr>Samsung IT School White En</vt:lpstr>
      <vt:lpstr>Презентация PowerPoint</vt:lpstr>
      <vt:lpstr>Откуда взялась идея?</vt:lpstr>
      <vt:lpstr>Какая была  основная цель?</vt:lpstr>
      <vt:lpstr>Цели в ходе разработки</vt:lpstr>
      <vt:lpstr>Демонстрация приложения</vt:lpstr>
      <vt:lpstr>Что будет в дальнейшем?</vt:lpstr>
      <vt:lpstr>Это конец?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Рамис Муслимов</cp:lastModifiedBy>
  <cp:revision>34</cp:revision>
  <dcterms:created xsi:type="dcterms:W3CDTF">2020-05-25T08:37:09Z</dcterms:created>
  <dcterms:modified xsi:type="dcterms:W3CDTF">2022-07-26T07:44:03Z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